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BE43-2623-490D-B55A-0B35B19B3B20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213E-EE53-4CB6-AF45-EA4C7C7C4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BE43-2623-490D-B55A-0B35B19B3B20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213E-EE53-4CB6-AF45-EA4C7C7C4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BE43-2623-490D-B55A-0B35B19B3B20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213E-EE53-4CB6-AF45-EA4C7C7C4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BE43-2623-490D-B55A-0B35B19B3B20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213E-EE53-4CB6-AF45-EA4C7C7C4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BE43-2623-490D-B55A-0B35B19B3B20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213E-EE53-4CB6-AF45-EA4C7C7C4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BE43-2623-490D-B55A-0B35B19B3B20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213E-EE53-4CB6-AF45-EA4C7C7C4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BE43-2623-490D-B55A-0B35B19B3B20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213E-EE53-4CB6-AF45-EA4C7C7C4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BE43-2623-490D-B55A-0B35B19B3B20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213E-EE53-4CB6-AF45-EA4C7C7C4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BE43-2623-490D-B55A-0B35B19B3B20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213E-EE53-4CB6-AF45-EA4C7C7C4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BE43-2623-490D-B55A-0B35B19B3B20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213E-EE53-4CB6-AF45-EA4C7C7C4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BE43-2623-490D-B55A-0B35B19B3B20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213E-EE53-4CB6-AF45-EA4C7C7C4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6BE43-2623-490D-B55A-0B35B19B3B20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2213E-EE53-4CB6-AF45-EA4C7C7C4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4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ll%20Users\Documents\My%20Music\Sample%20Music\New%20Stories%20(Highway%20Blues).wma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HOME\Desktop\wmv%20video.wmv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0_11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New Stories (Highway Blues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7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11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wmv vide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4000" y="228600"/>
            <a:ext cx="3581400" cy="35814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11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11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On-screen Show (4:3)</PresentationFormat>
  <Paragraphs>0</Paragraphs>
  <Slides>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home</cp:lastModifiedBy>
  <cp:revision>12</cp:revision>
  <dcterms:created xsi:type="dcterms:W3CDTF">2011-03-05T01:45:28Z</dcterms:created>
  <dcterms:modified xsi:type="dcterms:W3CDTF">2011-03-05T04:28:31Z</dcterms:modified>
</cp:coreProperties>
</file>